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1" r:id="rId4"/>
    <p:sldId id="262" r:id="rId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3" autoAdjust="0"/>
    <p:restoredTop sz="94660"/>
  </p:normalViewPr>
  <p:slideViewPr>
    <p:cSldViewPr snapToGrid="0" snapToObjects="1">
      <p:cViewPr varScale="1">
        <p:scale>
          <a:sx n="189" d="100"/>
          <a:sy n="189" d="100"/>
        </p:scale>
        <p:origin x="-18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CF9-01AD-4E4D-8B2D-263E1D4558A7}" type="datetimeFigureOut">
              <a:rPr lang="nl-NL" smtClean="0"/>
              <a:t>16-11-16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F1E3-089F-964B-9645-9B3B95686D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6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CF9-01AD-4E4D-8B2D-263E1D4558A7}" type="datetimeFigureOut">
              <a:rPr lang="nl-NL" smtClean="0"/>
              <a:t>16-11-16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F1E3-089F-964B-9645-9B3B95686D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749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CF9-01AD-4E4D-8B2D-263E1D4558A7}" type="datetimeFigureOut">
              <a:rPr lang="nl-NL" smtClean="0"/>
              <a:t>16-11-16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F1E3-089F-964B-9645-9B3B95686D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CF9-01AD-4E4D-8B2D-263E1D4558A7}" type="datetimeFigureOut">
              <a:rPr lang="nl-NL" smtClean="0"/>
              <a:t>16-11-16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F1E3-089F-964B-9645-9B3B95686D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024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CF9-01AD-4E4D-8B2D-263E1D4558A7}" type="datetimeFigureOut">
              <a:rPr lang="nl-NL" smtClean="0"/>
              <a:t>16-11-16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F1E3-089F-964B-9645-9B3B95686D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54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CF9-01AD-4E4D-8B2D-263E1D4558A7}" type="datetimeFigureOut">
              <a:rPr lang="nl-NL" smtClean="0"/>
              <a:t>16-11-16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F1E3-089F-964B-9645-9B3B95686D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3994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CF9-01AD-4E4D-8B2D-263E1D4558A7}" type="datetimeFigureOut">
              <a:rPr lang="nl-NL" smtClean="0"/>
              <a:t>16-11-16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F1E3-089F-964B-9645-9B3B95686D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862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CF9-01AD-4E4D-8B2D-263E1D4558A7}" type="datetimeFigureOut">
              <a:rPr lang="nl-NL" smtClean="0"/>
              <a:t>16-11-16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F1E3-089F-964B-9645-9B3B95686D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757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CF9-01AD-4E4D-8B2D-263E1D4558A7}" type="datetimeFigureOut">
              <a:rPr lang="nl-NL" smtClean="0"/>
              <a:t>16-11-16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F1E3-089F-964B-9645-9B3B95686D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130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CF9-01AD-4E4D-8B2D-263E1D4558A7}" type="datetimeFigureOut">
              <a:rPr lang="nl-NL" smtClean="0"/>
              <a:t>16-11-16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F1E3-089F-964B-9645-9B3B95686D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4506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D5CF9-01AD-4E4D-8B2D-263E1D4558A7}" type="datetimeFigureOut">
              <a:rPr lang="nl-NL" smtClean="0"/>
              <a:t>16-11-16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F1E3-089F-964B-9645-9B3B95686D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164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D5CF9-01AD-4E4D-8B2D-263E1D4558A7}" type="datetimeFigureOut">
              <a:rPr lang="nl-NL" smtClean="0"/>
              <a:t>16-11-16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AF1E3-089F-964B-9645-9B3B95686D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72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FIP_Slide_PSWC_Stockholm_4:3-1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2000" cy="68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3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FIP_Slide_PSWC_Stockholm_4:3-2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2000" cy="68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90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FIP_Slide_PSWC_Stockholm_4:3-3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64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IP_Slide_PSWC_Stockholm_4:3-4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62000" cy="68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41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0</Words>
  <Application>Microsoft Macintosh PowerPoint</Application>
  <PresentationFormat>Diavoorstelling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5" baseType="lpstr">
      <vt:lpstr>Office-thema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user</dc:creator>
  <cp:lastModifiedBy>user</cp:lastModifiedBy>
  <cp:revision>20</cp:revision>
  <dcterms:created xsi:type="dcterms:W3CDTF">2014-10-30T12:18:29Z</dcterms:created>
  <dcterms:modified xsi:type="dcterms:W3CDTF">2016-11-16T13:14:44Z</dcterms:modified>
</cp:coreProperties>
</file>